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E2619-0CC5-40B5-B1DE-E9B1BE7E3493}"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4A3F7-2E50-477E-81BE-A997D137E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E2619-0CC5-40B5-B1DE-E9B1BE7E3493}" type="datetimeFigureOut">
              <a:rPr lang="en-US" smtClean="0"/>
              <a:pPr/>
              <a:t>10/12/2011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4A3F7-2E50-477E-81BE-A997D137EA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81200"/>
            <a:ext cx="8229600" cy="4144963"/>
          </a:xfrm>
        </p:spPr>
        <p:txBody>
          <a:bodyPr>
            <a:normAutofit/>
          </a:bodyPr>
          <a:lstStyle/>
          <a:p>
            <a:r>
              <a:rPr lang="en-US" sz="1800" dirty="0" smtClean="0"/>
              <a:t>Here we should have an XR  banner – see attached design. </a:t>
            </a:r>
            <a:endParaRPr lang="en-US" sz="1800" dirty="0"/>
          </a:p>
        </p:txBody>
      </p:sp>
      <p:pic>
        <p:nvPicPr>
          <p:cNvPr id="1026" name="Picture 2"/>
          <p:cNvPicPr>
            <a:picLocks noChangeAspect="1" noChangeArrowheads="1"/>
          </p:cNvPicPr>
          <p:nvPr/>
        </p:nvPicPr>
        <p:blipFill>
          <a:blip r:embed="rId3" cstate="email"/>
          <a:srcRect/>
          <a:stretch>
            <a:fillRect/>
          </a:stretch>
        </p:blipFill>
        <p:spPr bwMode="auto">
          <a:xfrm>
            <a:off x="304800" y="762000"/>
            <a:ext cx="8496300" cy="1257300"/>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685800" y="2590800"/>
          <a:ext cx="7391400" cy="3129796"/>
        </p:xfrm>
        <a:graphic>
          <a:graphicData uri="http://schemas.openxmlformats.org/presentationml/2006/ole">
            <p:oleObj spid="_x0000_s1027" name="Acrobat Document" r:id="rId4" imgW="14039625" imgH="5943398" progId="AcroExch.Document.7">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0"/>
            <a:ext cx="8229600" cy="3581400"/>
          </a:xfrm>
        </p:spPr>
        <p:txBody>
          <a:bodyPr>
            <a:noAutofit/>
          </a:bodyPr>
          <a:lstStyle/>
          <a:p>
            <a:pPr algn="ctr">
              <a:buNone/>
            </a:pPr>
            <a:r>
              <a:rPr lang="en-US" sz="1400" dirty="0" smtClean="0"/>
              <a:t>"You buy a machine and what you really get is satisfaction, entire satisfaction." </a:t>
            </a:r>
          </a:p>
          <a:p>
            <a:pPr algn="ctr">
              <a:buNone/>
            </a:pPr>
            <a:r>
              <a:rPr lang="en-US" sz="1400" dirty="0" smtClean="0"/>
              <a:t>                                                                                                                             - R. E. DEWALT</a:t>
            </a:r>
          </a:p>
          <a:p>
            <a:r>
              <a:rPr lang="en-US" sz="1400" dirty="0" smtClean="0"/>
              <a:t>DEWALT as a brand has earned a worldwide reputation for innovative product design, quality, and value with a focus on the needs of the end-user. Today it has presence across all continents with products and services marketed in more than 100 countries. DEWALT is the leading manufacturer of industrial power tools and power tool accessories. From screwdrivers to hammers to routers to radial arm saws, DEWALT caters to the needs of any user in the industrial / construction segment. </a:t>
            </a:r>
          </a:p>
          <a:p>
            <a:endParaRPr lang="en-US" sz="1400" dirty="0"/>
          </a:p>
          <a:p>
            <a:r>
              <a:rPr lang="en-US" sz="1400" dirty="0" smtClean="0"/>
              <a:t>Then it should follow with the Al </a:t>
            </a:r>
            <a:r>
              <a:rPr lang="en-US" sz="1400" dirty="0" err="1" smtClean="0"/>
              <a:t>ards</a:t>
            </a:r>
            <a:r>
              <a:rPr lang="en-US" sz="1400" dirty="0" smtClean="0"/>
              <a:t> Logo and a write-up about the company and its history. </a:t>
            </a:r>
          </a:p>
          <a:p>
            <a:endParaRPr lang="en-US" sz="1400" dirty="0"/>
          </a:p>
        </p:txBody>
      </p:sp>
      <p:pic>
        <p:nvPicPr>
          <p:cNvPr id="2050" name="Picture 2"/>
          <p:cNvPicPr>
            <a:picLocks noChangeAspect="1" noChangeArrowheads="1"/>
          </p:cNvPicPr>
          <p:nvPr/>
        </p:nvPicPr>
        <p:blipFill>
          <a:blip r:embed="rId2" cstate="email"/>
          <a:srcRect/>
          <a:stretch>
            <a:fillRect/>
          </a:stretch>
        </p:blipFill>
        <p:spPr bwMode="auto">
          <a:xfrm>
            <a:off x="457200" y="304800"/>
            <a:ext cx="8524875" cy="213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229600" cy="1401763"/>
          </a:xfrm>
        </p:spPr>
        <p:txBody>
          <a:bodyPr>
            <a:normAutofit/>
          </a:bodyPr>
          <a:lstStyle/>
          <a:p>
            <a:r>
              <a:rPr lang="en-US" sz="1800" dirty="0" smtClean="0"/>
              <a:t>No particular idea why this or the design that follows below is there as there is no link to anything. If the idea is to depict the range, then this needs to be change. </a:t>
            </a:r>
          </a:p>
          <a:p>
            <a:r>
              <a:rPr lang="en-US" sz="1800" dirty="0" smtClean="0"/>
              <a:t>To show the range, we should use the catalogues starting pages  - pl refer to the catalogue.  </a:t>
            </a:r>
            <a:endParaRPr lang="en-US" sz="1800" dirty="0"/>
          </a:p>
        </p:txBody>
      </p:sp>
      <p:pic>
        <p:nvPicPr>
          <p:cNvPr id="3074" name="Picture 2"/>
          <p:cNvPicPr>
            <a:picLocks noChangeAspect="1" noChangeArrowheads="1"/>
          </p:cNvPicPr>
          <p:nvPr/>
        </p:nvPicPr>
        <p:blipFill>
          <a:blip r:embed="rId2" cstate="email"/>
          <a:srcRect/>
          <a:stretch>
            <a:fillRect/>
          </a:stretch>
        </p:blipFill>
        <p:spPr bwMode="auto">
          <a:xfrm>
            <a:off x="381000" y="152400"/>
            <a:ext cx="8305800" cy="4486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196</Words>
  <Application>Microsoft Office PowerPoint</Application>
  <PresentationFormat>On-screen Show (4:3)</PresentationFormat>
  <Paragraphs>8</Paragraphs>
  <Slides>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Office Theme</vt:lpstr>
      <vt:lpstr>Acrobat Document</vt:lpstr>
      <vt:lpstr>Slide 1</vt:lpstr>
      <vt:lpstr>Slide 2</vt:lpstr>
      <vt:lpstr>Slide 3</vt:lpstr>
    </vt:vector>
  </TitlesOfParts>
  <Company>Stanley Black &amp; Decker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adedanwa</dc:creator>
  <cp:lastModifiedBy>adedanwa</cp:lastModifiedBy>
  <cp:revision>4</cp:revision>
  <dcterms:created xsi:type="dcterms:W3CDTF">2011-10-12T10:45:44Z</dcterms:created>
  <dcterms:modified xsi:type="dcterms:W3CDTF">2011-10-12T11:13:19Z</dcterms:modified>
</cp:coreProperties>
</file>